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8" r:id="rId5"/>
    <p:sldId id="266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«Берёзка» п. Майский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Консультация для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 пальчиками играем - речь развиваем»</a:t>
            </a:r>
            <a:endParaRPr lang="ru-RU" sz="27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786190"/>
            <a:ext cx="4786346" cy="185261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Климова Н.В.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очень приятно видеть всех вас сегодня. Тема нашей сегодняшней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пальчиками играем – речь развиваем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Сегодня я хочу  затронуть вопрос о важности работы по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мелкой моторики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поупражняться в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играх и упражнениях на развитие мелкой моторики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42886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моторика?</a:t>
            </a:r>
          </a:p>
        </p:txBody>
      </p:sp>
      <p:pic>
        <p:nvPicPr>
          <p:cNvPr id="8" name="Рисунок 7" descr="https://i1.wp.com/ihappymama.ru/wp-content/uploads/2015/10/lestnitsa-lovkosti.jpg?w=700&amp;ssl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268128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avatars.mds.yandex.net/get-zen_doc/3472576/pub_5e98a33c5a36af666d4fe752_5ee3591107b2a45c062d2704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143248"/>
            <a:ext cx="235745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www.stayer.su/internet_magazin/upload/medialibrary/cbd/cbde5be31b74c02f41e543927a0111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143248"/>
            <a:ext cx="2428892" cy="260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4643470" cy="60118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Известный педагог В.А. Сухомлинский сказал: "Ум ребенка находится на кончиках его пальцев. Эти выводы не случайны. Движения пальцев и кистей рук ребенка имеет особое развивающее воздействие. Игры с пальчиками развивают не только ловкость и точность рук, но и мозг ребенка, стимулируют творческие способности, фантазию и речь. Простые 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 развивать речь ребенка.</a:t>
            </a:r>
            <a:endParaRPr lang="ru-RU" sz="2000" b="1" dirty="0"/>
          </a:p>
        </p:txBody>
      </p:sp>
      <p:pic>
        <p:nvPicPr>
          <p:cNvPr id="4" name="Рисунок 3" descr="https://interesnyefakty.org/wp-content/uploads/suhomlinskij-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50046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64360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пальчиковых играх развитие речи происходит сразу в двух направлениях: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импульсы от рецепторов, которые находятся на ладошках идут к головному мозгу и раздражают ту его часть, которая отвечает за развитие речи. Это можно назвать пассивным развитием речи.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слышит стихи, песенки, запоминает их и через время сам повторяет отдельные слова, а потом и стих целиком. Если ребенок совсем маленький - он учится распознавать звукосочетания, отдельные слова, а также ритм речи и мелодику языка.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torage.ufamama.ru/files/BlogPosts/4825/51a5e4c4-12da-4c5c-be70-705a2ab171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57176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спользование игрушек-тренажеров – это специальные предметы, имеющие соответствующие отверстия, через которые ребенок должен продевать разноцветные ленточки. Таким образом, малыш в игровой форме осваивает навыки шнурования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642918"/>
            <a:ext cx="278608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Настоящий музыкальный ансамбль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736"/>
            <a:ext cx="264320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img.7ya.ru/pub/img/14257/thinkstockphotos-60621865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357562"/>
            <a:ext cx="492922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4.infourok.ru/uploads/ex/0dff/000fb1e6-8a806254/img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42915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www.maam.ru/upload/blogs/detsad-147063-141527845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429024" cy="231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severdv.ru/wp-content/uploads/2020/06/rebenok-i-plastil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3429024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top-cena.ru/up_img/0ae/0ae86d8cfce5ddcd92a298c589499337.jpg"/>
          <p:cNvPicPr/>
          <p:nvPr/>
        </p:nvPicPr>
        <p:blipFill>
          <a:blip r:embed="rId6"/>
          <a:srcRect l="7215" t="17468" r="6681" b="19070"/>
          <a:stretch>
            <a:fillRect/>
          </a:stretch>
        </p:blipFill>
        <p:spPr bwMode="auto">
          <a:xfrm>
            <a:off x="5072066" y="571480"/>
            <a:ext cx="357190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Игры с крупами: перебирать в разные ёмкости перемешанные горох и фасоль, а затем и более мелкие крупы; пересыпать и перемешивать крупы, растирать в руках.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Мозаика — игры с разными мозаиками также улучшают мелкую моторику, развивают сообразительность и творческие способности.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Игры с пуговицами и бусинами — нанизывание на нитку, застёгивание пуговиц на петли, перебирание пальцами бус из пуговиц или бусин. Можно нашить на одну ткань пуговицы разных размеров, а на другую — разные петли. Ребёнок будет тренировать пальчики, одновременно развивая сообразительность и осваивая понятия большой – маленький.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7.Пазлы – красочные картинки разовьют внимательность, сообразительность, координирование работы глаз и кистей и нужную нам мелкую моторику.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Катание ладошкой карандашей, шариков по столу или другой поверхности. Такое занятие — дополнительный массаж ладошек и улучшение координации движений кисти.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54292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развитие мелкой моторики пальчиков полезно не только само по себе, в настоящее время много говорят о зависимости между точным движением пальцев рук и формированием речи ребенка. Слаженная и умелая работа пальчиков малыша помогает развиваться речи и интеллекту, оказывает положительное воздействие на весь организм в целом, готовит непослушную ручку к письму, осознавая всю важность пальчиковых игр и упражнений.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217464/0001-001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3578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173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дошкольное образовательное учреждение детский сад «Берёзка» п. Майский  Консультация для родителей «С пальчиками играем - речь развиваем»</vt:lpstr>
      <vt:lpstr>Слайд 2</vt:lpstr>
      <vt:lpstr>Известный педагог В.А. Сухомлинский сказал: "Ум ребенка находится на кончиках его пальцев. Эти выводы не случайны. Движения пальцев и кистей рук ребенка имеет особое развивающее воздействие. Игры с пальчиками развивают не только ловкость и точность рук, но и мозг ребенка, стимулируют творческие способности, фантазию и речь. Простые 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 развивать речь ребенка.</vt:lpstr>
      <vt:lpstr>В пальчиковых играх развитие речи происходит сразу в двух направлениях:  во-первых, импульсы от рецепторов, которые находятся на ладошках идут к головному мозгу и раздражают ту его часть, которая отвечает за развитие речи. Это можно назвать пассивным развитием речи.  Во-вторых, ребенок слышит стихи, песенки, запоминает их и через время сам повторяет отдельные слова, а потом и стих целиком. Если ребенок совсем маленький - он учится распознавать звукосочетания, отдельные слова, а также ритм речи и мелодику языка. </vt:lpstr>
      <vt:lpstr>Слайд 5</vt:lpstr>
      <vt:lpstr>Слайд 6</vt:lpstr>
      <vt:lpstr>4. Игры с крупами: перебирать в разные ёмкости перемешанные горох и фасоль, а затем и более мелкие крупы; пересыпать и перемешивать крупы, растирать в руках.  5. Мозаика — игры с разными мозаиками также улучшают мелкую моторику, развивают сообразительность и творческие способности.  6. Игры с пуговицами и бусинами — нанизывание на нитку, застёгивание пуговиц на петли, перебирание пальцами бус из пуговиц или бусин. Можно нашить на одну ткань пуговицы разных размеров, а на другую — разные петли. Ребёнок будет тренировать пальчики, одновременно развивая сообразительность и осваивая понятия большой – маленький.  7.Пазлы – красочные картинки разовьют внимательность, сообразительность, координирование работы глаз и кистей и нужную нам мелкую моторику.  8. Катание ладошкой карандашей, шариков по столу или другой поверхности. Такое занятие — дополнительный массаж ладошек и улучшение координации движений кисти.</vt:lpstr>
      <vt:lpstr>Таким образом, развитие мелкой моторики пальчиков полезно не только само по себе, в настоящее время много говорят о зависимости между точным движением пальцев рук и формированием речи ребенка. Слаженная и умелая работа пальчиков малыша помогает развиваться речи и интеллекту, оказывает положительное воздействие на весь организм в целом, готовит непослушную ручку к письму, осознавая всю важность пальчиковых игр и упражнений.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пальчиками играем - речь развиваем»</dc:title>
  <dc:creator>Admin</dc:creator>
  <cp:lastModifiedBy>Admin</cp:lastModifiedBy>
  <cp:revision>34</cp:revision>
  <dcterms:created xsi:type="dcterms:W3CDTF">2021-02-03T01:20:19Z</dcterms:created>
  <dcterms:modified xsi:type="dcterms:W3CDTF">2021-12-07T03:13:54Z</dcterms:modified>
</cp:coreProperties>
</file>